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5" r:id="rId7"/>
    <p:sldId id="347" r:id="rId8"/>
    <p:sldId id="349" r:id="rId9"/>
    <p:sldId id="352" r:id="rId10"/>
    <p:sldId id="353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易混易错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自我评价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单元总结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知识网络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易混易错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自我评价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知识网络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MM2QXR56.eps" descr="id:2147488494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1223361"/>
            <a:ext cx="10807700" cy="277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易混易错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1952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乘法口诀书写错误。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用到的口诀是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口诀是较小的数字在前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较大的数字在后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最后的数字是两个乘数的积。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三四十二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10690"/>
            <a:ext cx="6340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不理解乘加和乘减算式的含义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57.eps" descr="id:21474885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3832" y="1193954"/>
            <a:ext cx="4576831" cy="26113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00342" y="4050471"/>
            <a:ext cx="4523809" cy="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010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数数时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可以横着数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每行几个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共有几行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也可以竖着数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每列几个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共有几列。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特别留意空缺的那一行或那一列少了几个。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6-1=23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57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加法和乘法的含义混淆。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一共有多少条鱼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58.eps" descr="id:214748852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3506" y="1803400"/>
            <a:ext cx="6227174" cy="22206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8009" y="4192476"/>
            <a:ext cx="4066667" cy="18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0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604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兰亭中黑_GBK"/>
                <a:cs typeface="Times New Roman" panose="02020603050405020304" pitchFamily="18" charset="0"/>
              </a:rPr>
              <a:t>指点迷津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每个鱼缸里有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条鱼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个鱼缸里有多少条鱼就是求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相加是多少。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把含有几个相同加数的加法算式转化成乘法算式的方法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相同加数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相同加数的个数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4+4=8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5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自我评价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857" y="1223361"/>
            <a:ext cx="12057143" cy="41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178</Words>
  <Application>Microsoft Office PowerPoint</Application>
  <PresentationFormat>宽屏</PresentationFormat>
  <Paragraphs>27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方正兰亭中黑_GBK</vt:lpstr>
      <vt:lpstr>仿宋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2025-08-23T10:51:21Z</dcterms:modified>
</cp:coreProperties>
</file>